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1" r:id="rId2"/>
    <p:sldId id="300" r:id="rId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4434" autoAdjust="0"/>
  </p:normalViewPr>
  <p:slideViewPr>
    <p:cSldViewPr snapToGrid="0" snapToObjects="1">
      <p:cViewPr>
        <p:scale>
          <a:sx n="75" d="100"/>
          <a:sy n="75" d="100"/>
        </p:scale>
        <p:origin x="-1000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6E78-8608-4A1D-9179-40DF8A108D1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AE52-7562-4961-B95D-FE86CA9044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5033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7CCC-8463-4841-ADF3-73F4BC29386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78-A6A5-4B9B-9403-D2A365E209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330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9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1077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651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stituteSM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9" y="5865655"/>
            <a:ext cx="807161" cy="8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940968" y="4943475"/>
            <a:ext cx="431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Situation 1 </a:t>
            </a:r>
            <a:endParaRPr lang="en-IE" dirty="0" smtClean="0"/>
          </a:p>
          <a:p>
            <a:pPr algn="ctr"/>
            <a:r>
              <a:rPr lang="en-IE" dirty="0" smtClean="0"/>
              <a:t>Trigger Sheet</a:t>
            </a:r>
            <a:endParaRPr lang="en-IE" dirty="0" smtClean="0"/>
          </a:p>
        </p:txBody>
      </p:sp>
      <p:pic>
        <p:nvPicPr>
          <p:cNvPr id="8" name="creativi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42278" y="5422900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7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762007"/>
              </p:ext>
            </p:extLst>
          </p:nvPr>
        </p:nvGraphicFramePr>
        <p:xfrm>
          <a:off x="2269073" y="1287433"/>
          <a:ext cx="7883579" cy="500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9418695" imgH="6491069" progId="Word.Document.12">
                  <p:embed/>
                </p:oleObj>
              </mc:Choice>
              <mc:Fallback>
                <p:oleObj name="Document" r:id="rId4" imgW="9418695" imgH="649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9073" y="1287433"/>
                        <a:ext cx="7883579" cy="5002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owchart: Extract 6"/>
          <p:cNvSpPr/>
          <p:nvPr/>
        </p:nvSpPr>
        <p:spPr>
          <a:xfrm rot="5400000">
            <a:off x="1925397" y="255318"/>
            <a:ext cx="692390" cy="1548072"/>
          </a:xfrm>
          <a:prstGeom prst="flowChartExtra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E" ker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727" y="279770"/>
            <a:ext cx="4520181" cy="814545"/>
          </a:xfrm>
          <a:prstGeom prst="rect">
            <a:avLst/>
          </a:prstGeom>
          <a:solidFill>
            <a:srgbClr val="D00A2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2000" b="1" dirty="0" smtClean="0">
              <a:latin typeface="Arial" panose="020B0604020202020204" pitchFamily="34" charset="0"/>
            </a:endParaRPr>
          </a:p>
          <a:p>
            <a:r>
              <a:rPr lang="en-IE" sz="2000" b="1" dirty="0" smtClean="0">
                <a:latin typeface="Arial" panose="020B0604020202020204" pitchFamily="34" charset="0"/>
              </a:rPr>
              <a:t>Business Model Canvas </a:t>
            </a:r>
          </a:p>
          <a:p>
            <a:r>
              <a:rPr lang="en-IE" sz="2000" b="1" dirty="0" smtClean="0">
                <a:latin typeface="Arial" panose="020B0604020202020204" pitchFamily="34" charset="0"/>
              </a:rPr>
              <a:t>Trigger Sheet </a:t>
            </a:r>
          </a:p>
          <a:p>
            <a:endParaRPr lang="en-IE" sz="2000" b="1" dirty="0">
              <a:latin typeface="Arial" panose="020B0604020202020204" pitchFamily="34" charset="0"/>
            </a:endParaRPr>
          </a:p>
        </p:txBody>
      </p:sp>
      <p:pic>
        <p:nvPicPr>
          <p:cNvPr id="5" name="Picture 4" descr="strategyzer2.png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98" y="6307512"/>
            <a:ext cx="724118" cy="21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18590</TotalTime>
  <Words>32</Words>
  <Application>Microsoft Macintosh PowerPoint</Application>
  <PresentationFormat>Custom</PresentationFormat>
  <Paragraphs>10</Paragraphs>
  <Slides>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Session</dc:title>
  <dc:creator>Greg Devlin</dc:creator>
  <cp:lastModifiedBy>Greg Devlin</cp:lastModifiedBy>
  <cp:revision>135</cp:revision>
  <cp:lastPrinted>2017-07-11T11:36:01Z</cp:lastPrinted>
  <dcterms:created xsi:type="dcterms:W3CDTF">2016-07-22T15:45:57Z</dcterms:created>
  <dcterms:modified xsi:type="dcterms:W3CDTF">2017-10-05T18:56:52Z</dcterms:modified>
</cp:coreProperties>
</file>